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416" r:id="rId4"/>
    <p:sldId id="259" r:id="rId5"/>
    <p:sldId id="407" r:id="rId6"/>
    <p:sldId id="414" r:id="rId7"/>
    <p:sldId id="41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E801B-62CF-40C7-8BE8-25831F1FBA6C}" v="1" dt="2022-09-28T09:15:53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NU LNU" userId="4a2cf612-b989-4b16-8aba-9c2486dc5687" providerId="ADAL" clId="{A5495928-056D-4228-B3FD-327CB3E697FF}"/>
    <pc:docChg chg="modSld">
      <pc:chgData name="FNU LNU" userId="4a2cf612-b989-4b16-8aba-9c2486dc5687" providerId="ADAL" clId="{A5495928-056D-4228-B3FD-327CB3E697FF}" dt="2022-08-15T12:08:55.450" v="17" actId="1076"/>
      <pc:docMkLst>
        <pc:docMk/>
      </pc:docMkLst>
      <pc:sldChg chg="modSp mod">
        <pc:chgData name="FNU LNU" userId="4a2cf612-b989-4b16-8aba-9c2486dc5687" providerId="ADAL" clId="{A5495928-056D-4228-B3FD-327CB3E697FF}" dt="2022-08-15T12:08:55.450" v="17" actId="1076"/>
        <pc:sldMkLst>
          <pc:docMk/>
          <pc:sldMk cId="3528138103" sldId="415"/>
        </pc:sldMkLst>
        <pc:spChg chg="mod">
          <ac:chgData name="FNU LNU" userId="4a2cf612-b989-4b16-8aba-9c2486dc5687" providerId="ADAL" clId="{A5495928-056D-4228-B3FD-327CB3E697FF}" dt="2022-08-15T12:08:55.450" v="17" actId="1076"/>
          <ac:spMkLst>
            <pc:docMk/>
            <pc:sldMk cId="3528138103" sldId="415"/>
            <ac:spMk id="6" creationId="{EE516DDC-CE11-F3A8-6075-0AF9FEF33E66}"/>
          </ac:spMkLst>
        </pc:spChg>
        <pc:spChg chg="mod">
          <ac:chgData name="FNU LNU" userId="4a2cf612-b989-4b16-8aba-9c2486dc5687" providerId="ADAL" clId="{A5495928-056D-4228-B3FD-327CB3E697FF}" dt="2022-08-15T12:08:55.450" v="17" actId="1076"/>
          <ac:spMkLst>
            <pc:docMk/>
            <pc:sldMk cId="3528138103" sldId="415"/>
            <ac:spMk id="7" creationId="{39C12F7E-6672-FF71-FD55-E703CC96AF9E}"/>
          </ac:spMkLst>
        </pc:spChg>
        <pc:spChg chg="mod">
          <ac:chgData name="FNU LNU" userId="4a2cf612-b989-4b16-8aba-9c2486dc5687" providerId="ADAL" clId="{A5495928-056D-4228-B3FD-327CB3E697FF}" dt="2022-08-15T12:07:44.955" v="11" actId="14100"/>
          <ac:spMkLst>
            <pc:docMk/>
            <pc:sldMk cId="3528138103" sldId="415"/>
            <ac:spMk id="8" creationId="{4632E66F-6245-2450-21B2-EDFC25E63B37}"/>
          </ac:spMkLst>
        </pc:spChg>
        <pc:spChg chg="mod">
          <ac:chgData name="FNU LNU" userId="4a2cf612-b989-4b16-8aba-9c2486dc5687" providerId="ADAL" clId="{A5495928-056D-4228-B3FD-327CB3E697FF}" dt="2022-08-15T08:03:52.088" v="6" actId="2711"/>
          <ac:spMkLst>
            <pc:docMk/>
            <pc:sldMk cId="3528138103" sldId="415"/>
            <ac:spMk id="18" creationId="{6C6A07B5-CD56-EF4F-5BA2-855FD49D6431}"/>
          </ac:spMkLst>
        </pc:spChg>
        <pc:picChg chg="mod">
          <ac:chgData name="FNU LNU" userId="4a2cf612-b989-4b16-8aba-9c2486dc5687" providerId="ADAL" clId="{A5495928-056D-4228-B3FD-327CB3E697FF}" dt="2022-08-15T12:08:55.450" v="17" actId="1076"/>
          <ac:picMkLst>
            <pc:docMk/>
            <pc:sldMk cId="3528138103" sldId="415"/>
            <ac:picMk id="11" creationId="{6DC8D868-470A-275E-FCC8-784F85237E0A}"/>
          </ac:picMkLst>
        </pc:picChg>
        <pc:picChg chg="mod">
          <ac:chgData name="FNU LNU" userId="4a2cf612-b989-4b16-8aba-9c2486dc5687" providerId="ADAL" clId="{A5495928-056D-4228-B3FD-327CB3E697FF}" dt="2022-08-15T12:08:07.675" v="16" actId="1076"/>
          <ac:picMkLst>
            <pc:docMk/>
            <pc:sldMk cId="3528138103" sldId="415"/>
            <ac:picMk id="17" creationId="{F5E19C4C-E37E-A560-131F-A38A8726D5A1}"/>
          </ac:picMkLst>
        </pc:picChg>
      </pc:sldChg>
    </pc:docChg>
  </pc:docChgLst>
  <pc:docChgLst>
    <pc:chgData name="FNU LNU" userId="4a2cf612-b989-4b16-8aba-9c2486dc5687" providerId="ADAL" clId="{1E40908D-49F9-478B-A9FD-AC081A8EB87D}"/>
    <pc:docChg chg="undo custSel modSld">
      <pc:chgData name="FNU LNU" userId="4a2cf612-b989-4b16-8aba-9c2486dc5687" providerId="ADAL" clId="{1E40908D-49F9-478B-A9FD-AC081A8EB87D}" dt="2022-08-14T14:29:37.689" v="360" actId="14100"/>
      <pc:docMkLst>
        <pc:docMk/>
      </pc:docMkLst>
      <pc:sldChg chg="modSp mod">
        <pc:chgData name="FNU LNU" userId="4a2cf612-b989-4b16-8aba-9c2486dc5687" providerId="ADAL" clId="{1E40908D-49F9-478B-A9FD-AC081A8EB87D}" dt="2022-08-14T14:29:37.689" v="360" actId="14100"/>
        <pc:sldMkLst>
          <pc:docMk/>
          <pc:sldMk cId="3528138103" sldId="415"/>
        </pc:sldMkLst>
        <pc:spChg chg="mod">
          <ac:chgData name="FNU LNU" userId="4a2cf612-b989-4b16-8aba-9c2486dc5687" providerId="ADAL" clId="{1E40908D-49F9-478B-A9FD-AC081A8EB87D}" dt="2022-08-14T14:29:25.832" v="358" actId="1076"/>
          <ac:spMkLst>
            <pc:docMk/>
            <pc:sldMk cId="3528138103" sldId="415"/>
            <ac:spMk id="6" creationId="{EE516DDC-CE11-F3A8-6075-0AF9FEF33E66}"/>
          </ac:spMkLst>
        </pc:spChg>
        <pc:spChg chg="mod">
          <ac:chgData name="FNU LNU" userId="4a2cf612-b989-4b16-8aba-9c2486dc5687" providerId="ADAL" clId="{1E40908D-49F9-478B-A9FD-AC081A8EB87D}" dt="2022-08-14T14:29:06.727" v="354" actId="14100"/>
          <ac:spMkLst>
            <pc:docMk/>
            <pc:sldMk cId="3528138103" sldId="415"/>
            <ac:spMk id="7" creationId="{39C12F7E-6672-FF71-FD55-E703CC96AF9E}"/>
          </ac:spMkLst>
        </pc:spChg>
        <pc:spChg chg="mod">
          <ac:chgData name="FNU LNU" userId="4a2cf612-b989-4b16-8aba-9c2486dc5687" providerId="ADAL" clId="{1E40908D-49F9-478B-A9FD-AC081A8EB87D}" dt="2022-08-14T14:29:02.360" v="352" actId="14100"/>
          <ac:spMkLst>
            <pc:docMk/>
            <pc:sldMk cId="3528138103" sldId="415"/>
            <ac:spMk id="8" creationId="{4632E66F-6245-2450-21B2-EDFC25E63B37}"/>
          </ac:spMkLst>
        </pc:spChg>
        <pc:spChg chg="mod">
          <ac:chgData name="FNU LNU" userId="4a2cf612-b989-4b16-8aba-9c2486dc5687" providerId="ADAL" clId="{1E40908D-49F9-478B-A9FD-AC081A8EB87D}" dt="2022-08-14T14:29:37.689" v="360" actId="14100"/>
          <ac:spMkLst>
            <pc:docMk/>
            <pc:sldMk cId="3528138103" sldId="415"/>
            <ac:spMk id="18" creationId="{6C6A07B5-CD56-EF4F-5BA2-855FD49D6431}"/>
          </ac:spMkLst>
        </pc:spChg>
        <pc:picChg chg="mod">
          <ac:chgData name="FNU LNU" userId="4a2cf612-b989-4b16-8aba-9c2486dc5687" providerId="ADAL" clId="{1E40908D-49F9-478B-A9FD-AC081A8EB87D}" dt="2022-08-14T14:28:46.023" v="347" actId="1076"/>
          <ac:picMkLst>
            <pc:docMk/>
            <pc:sldMk cId="3528138103" sldId="415"/>
            <ac:picMk id="11" creationId="{6DC8D868-470A-275E-FCC8-784F85237E0A}"/>
          </ac:picMkLst>
        </pc:picChg>
        <pc:picChg chg="mod">
          <ac:chgData name="FNU LNU" userId="4a2cf612-b989-4b16-8aba-9c2486dc5687" providerId="ADAL" clId="{1E40908D-49F9-478B-A9FD-AC081A8EB87D}" dt="2022-08-14T14:28:47.775" v="348" actId="1076"/>
          <ac:picMkLst>
            <pc:docMk/>
            <pc:sldMk cId="3528138103" sldId="415"/>
            <ac:picMk id="17" creationId="{F5E19C4C-E37E-A560-131F-A38A8726D5A1}"/>
          </ac:picMkLst>
        </pc:picChg>
      </pc:sldChg>
    </pc:docChg>
  </pc:docChgLst>
  <pc:docChgLst>
    <pc:chgData name="FNU LNU" userId="4a2cf612-b989-4b16-8aba-9c2486dc5687" providerId="ADAL" clId="{7DEE801B-62CF-40C7-8BE8-25831F1FBA6C}"/>
    <pc:docChg chg="modSld">
      <pc:chgData name="FNU LNU" userId="4a2cf612-b989-4b16-8aba-9c2486dc5687" providerId="ADAL" clId="{7DEE801B-62CF-40C7-8BE8-25831F1FBA6C}" dt="2022-09-28T09:15:53.748" v="1" actId="5736"/>
      <pc:docMkLst>
        <pc:docMk/>
      </pc:docMkLst>
      <pc:sldChg chg="modSp mod">
        <pc:chgData name="FNU LNU" userId="4a2cf612-b989-4b16-8aba-9c2486dc5687" providerId="ADAL" clId="{7DEE801B-62CF-40C7-8BE8-25831F1FBA6C}" dt="2022-09-28T09:15:53.748" v="1" actId="5736"/>
        <pc:sldMkLst>
          <pc:docMk/>
          <pc:sldMk cId="378234434" sldId="414"/>
        </pc:sldMkLst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3" creationId="{6E4D1BDF-1238-42BA-94F5-21BF1CF0372D}"/>
          </ac:spMkLst>
        </pc:spChg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4" creationId="{82AD984A-7542-478E-BA3D-713A46CD0092}"/>
          </ac:spMkLst>
        </pc:spChg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7" creationId="{715118BE-3D6D-4B35-B5BA-9D7447491F35}"/>
          </ac:spMkLst>
        </pc:spChg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30" creationId="{A4821743-EAF1-4AAC-8B8A-95579663E7D8}"/>
          </ac:spMkLst>
        </pc:spChg>
        <pc:graphicFrameChg chg="mod modGraphic">
          <ac:chgData name="FNU LNU" userId="4a2cf612-b989-4b16-8aba-9c2486dc5687" providerId="ADAL" clId="{7DEE801B-62CF-40C7-8BE8-25831F1FBA6C}" dt="2022-09-28T09:15:53.748" v="1" actId="5736"/>
          <ac:graphicFrameMkLst>
            <pc:docMk/>
            <pc:sldMk cId="378234434" sldId="414"/>
            <ac:graphicFrameMk id="6" creationId="{61E50225-1924-4309-9C46-C4F23C99B92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1D4D9-1E8E-4CF2-805B-06AF74EE734F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D8E7A-BB1B-4943-91B4-F124842771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1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92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73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7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8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1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45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448B5-72BE-8546-73D8-AF2D9C0C2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31CDCD-6D50-60CD-8BCE-5AEC2E215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3D17F5-8493-0194-EDF2-DB921911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8E3F9-9D05-3752-9012-18410E30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0A2A02-3E48-4B25-83E5-9810B908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7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05B3E-D497-1270-E672-A91F3D97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A03CA2-AAA4-6EF1-A17F-922824C1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4E344-EF0F-7C6F-0075-0511518E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6BDCB0-BAA7-5D62-8422-17DCA7C4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92FE5-FB6E-6150-3D55-0223A2AB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66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780221-A78C-B34C-BFDD-D26339E90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B4BED4-062F-4B53-AAF5-67C428F4B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72828-D69D-E793-389B-FEE062D0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0420B-73CA-F9DE-FCB7-CACA2FA0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582A79-A937-7A44-8104-9D41A425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1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50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ABA8D-035F-561B-93A8-9329E505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7FD5A-7DF5-F627-60DF-36CF139A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6705C-0696-8243-3528-F85B996F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B09A8-7B37-162C-A4CD-65D37995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54350-5E81-AD55-DF1F-009C04F5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158B8-FA18-5B1A-7B52-D1047F79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FB01C5-BBCB-EA77-2616-B038E6ABE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938C3B-46B7-26B7-4CB9-454417E9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0E179-3A85-06D4-8CBA-A83F50A2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102A8-FBE8-0940-BF39-3D3D8F87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212E9-9933-2B07-D0E6-18B855A0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C6290-B76D-1518-8E09-9EFE5CE61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C8FE10-86EF-3470-8004-CB85CC707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2C027-A4F0-5D84-7D94-6831CC94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87299-9642-B139-937E-9F9746D5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C01555-C482-E74F-F7EE-F3DE6B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9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73D6-30DE-F00A-F039-4FBD97C7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D258D2-000B-0F02-845F-E4CEED122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FF778C-40F0-8053-6F5F-E0C938460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FD2F3C-8BC0-C27D-A99D-9F65DA1D8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51D30B-EA04-7AE9-74F6-004530E6D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6BFE8B-9594-0109-EEE2-76237E3C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7C66F-94B2-8A67-F47D-C5E7353B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50674F-6EA5-15A1-0E63-938459C4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35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3C4F7-F15F-F4AE-BDA9-4632E178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C9619-005D-989C-9E8B-0FE0A2309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8D406B-9E07-6938-CC69-36A3FB53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BED2A4-52B2-4F71-ED41-5C24149B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9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E39928-2E6E-48E6-DE22-87B11B59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B6E366-6F27-F1A3-380D-A6730B1D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A5E33-DF6F-C7BF-38DF-0A64A793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8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5091A-5A21-5995-BB3B-2F8913D9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45987E-5588-BAD5-16D7-A202892B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72F51-8909-F0D8-744D-99E0A570D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91569A-1CE2-F6F2-1FEB-A132DDC7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F62D04-C8A8-0B45-DD84-21630799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871296-DF93-D9F4-8393-4C15F6D42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4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1838E-2B05-29D0-286C-4DBD96DD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6F73DB-CF8E-5B96-4ED6-497C89102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99EE15-3752-EC78-B9CA-CC3A75F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8A5575-7B09-E3AA-54ED-8E7B8FEF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BD463-8F96-CED1-E845-8333EF6B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1B9590-A9EC-B1EA-7310-ED37E1BC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76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2D016C-8823-3598-36A6-EFF94AB2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696D6-7A3D-9C77-3CCD-92EDEB9CA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2C6DF9-0819-0337-1259-640C472EF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D4265-2CEB-45DA-8631-C9827D83C7BD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B07E8-50EA-3CB8-F15F-F2D1E1741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21EEA-AC02-98C8-A7C5-5B3FB6ACE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 descr="电脑的屏幕&#10;&#10;描述已自动生成">
            <a:extLst>
              <a:ext uri="{FF2B5EF4-FFF2-40B4-BE49-F238E27FC236}">
                <a16:creationId xmlns:a16="http://schemas.microsoft.com/office/drawing/2014/main" id="{0DBDFB6B-21A4-110C-5F44-E9C8A433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5" y="0"/>
            <a:ext cx="1140993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5D4747D-B885-A6C2-4B54-ECD5DBADFA50}"/>
              </a:ext>
            </a:extLst>
          </p:cNvPr>
          <p:cNvSpPr/>
          <p:nvPr/>
        </p:nvSpPr>
        <p:spPr>
          <a:xfrm>
            <a:off x="7524705" y="1684425"/>
            <a:ext cx="2550576" cy="3856447"/>
          </a:xfrm>
          <a:prstGeom prst="rect">
            <a:avLst/>
          </a:prstGeom>
          <a:solidFill>
            <a:srgbClr val="FFCDE9"/>
          </a:solidFill>
          <a:ln>
            <a:solidFill>
              <a:srgbClr val="FFC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F81C82-2D13-31EA-8FA9-F36558F9CBE8}"/>
              </a:ext>
            </a:extLst>
          </p:cNvPr>
          <p:cNvSpPr/>
          <p:nvPr/>
        </p:nvSpPr>
        <p:spPr>
          <a:xfrm>
            <a:off x="4793777" y="1686610"/>
            <a:ext cx="2688037" cy="3849973"/>
          </a:xfrm>
          <a:prstGeom prst="rect">
            <a:avLst/>
          </a:prstGeom>
          <a:solidFill>
            <a:srgbClr val="E2D6EC"/>
          </a:solidFill>
          <a:ln>
            <a:solidFill>
              <a:srgbClr val="E2D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4A1FED7-7043-4822-D413-AB78CD2FAFBB}"/>
              </a:ext>
            </a:extLst>
          </p:cNvPr>
          <p:cNvSpPr/>
          <p:nvPr/>
        </p:nvSpPr>
        <p:spPr>
          <a:xfrm>
            <a:off x="2131593" y="3113335"/>
            <a:ext cx="2608608" cy="2429724"/>
          </a:xfrm>
          <a:prstGeom prst="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2EB810D9-9A46-85BF-3760-6B909652D503}"/>
              </a:ext>
            </a:extLst>
          </p:cNvPr>
          <p:cNvSpPr/>
          <p:nvPr/>
        </p:nvSpPr>
        <p:spPr>
          <a:xfrm>
            <a:off x="2131593" y="1686610"/>
            <a:ext cx="2613217" cy="138964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raphic 9" descr="Brain">
            <a:extLst>
              <a:ext uri="{FF2B5EF4-FFF2-40B4-BE49-F238E27FC236}">
                <a16:creationId xmlns:a16="http://schemas.microsoft.com/office/drawing/2014/main" id="{CD774B23-33FF-62A6-43D5-C550B00F7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4976" y="3216372"/>
            <a:ext cx="540000" cy="540000"/>
          </a:xfrm>
          <a:prstGeom prst="rect">
            <a:avLst/>
          </a:prstGeom>
        </p:spPr>
      </p:pic>
      <p:pic>
        <p:nvPicPr>
          <p:cNvPr id="15" name="Graphic 11" descr="Doctor">
            <a:extLst>
              <a:ext uri="{FF2B5EF4-FFF2-40B4-BE49-F238E27FC236}">
                <a16:creationId xmlns:a16="http://schemas.microsoft.com/office/drawing/2014/main" id="{2C1DC930-E83D-6263-26D0-8C2A0EA44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1194" y="1822555"/>
            <a:ext cx="540000" cy="540000"/>
          </a:xfrm>
          <a:prstGeom prst="rect">
            <a:avLst/>
          </a:prstGeom>
        </p:spPr>
      </p:pic>
      <p:pic>
        <p:nvPicPr>
          <p:cNvPr id="16" name="Graphic 10" descr="Construction worker">
            <a:extLst>
              <a:ext uri="{FF2B5EF4-FFF2-40B4-BE49-F238E27FC236}">
                <a16:creationId xmlns:a16="http://schemas.microsoft.com/office/drawing/2014/main" id="{E48B9663-C66B-4A81-1CA5-0B74656F4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9744" y="2162675"/>
            <a:ext cx="540000" cy="540000"/>
          </a:xfrm>
          <a:prstGeom prst="rect">
            <a:avLst/>
          </a:prstGeom>
        </p:spPr>
      </p:pic>
      <p:pic>
        <p:nvPicPr>
          <p:cNvPr id="17" name="Graphic 13" descr="Factory">
            <a:extLst>
              <a:ext uri="{FF2B5EF4-FFF2-40B4-BE49-F238E27FC236}">
                <a16:creationId xmlns:a16="http://schemas.microsoft.com/office/drawing/2014/main" id="{F2A40CB8-5B1C-2B44-A66D-097F833C1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1593" y="3888619"/>
            <a:ext cx="540000" cy="540000"/>
          </a:xfrm>
          <a:prstGeom prst="rect">
            <a:avLst/>
          </a:prstGeom>
        </p:spPr>
      </p:pic>
      <p:pic>
        <p:nvPicPr>
          <p:cNvPr id="18" name="Graphic 16" descr="Heart with pulse">
            <a:extLst>
              <a:ext uri="{FF2B5EF4-FFF2-40B4-BE49-F238E27FC236}">
                <a16:creationId xmlns:a16="http://schemas.microsoft.com/office/drawing/2014/main" id="{50887022-3AE8-2086-C1BF-40AAAA32BC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5683" y="1660925"/>
            <a:ext cx="540000" cy="540000"/>
          </a:xfrm>
          <a:prstGeom prst="rect">
            <a:avLst/>
          </a:prstGeom>
        </p:spPr>
      </p:pic>
      <p:sp>
        <p:nvSpPr>
          <p:cNvPr id="19" name="TextBox 17">
            <a:extLst>
              <a:ext uri="{FF2B5EF4-FFF2-40B4-BE49-F238E27FC236}">
                <a16:creationId xmlns:a16="http://schemas.microsoft.com/office/drawing/2014/main" id="{66F667AE-C032-8DE6-C74E-BE435866099E}"/>
              </a:ext>
            </a:extLst>
          </p:cNvPr>
          <p:cNvSpPr txBox="1"/>
          <p:nvPr/>
        </p:nvSpPr>
        <p:spPr>
          <a:xfrm>
            <a:off x="2471139" y="1792426"/>
            <a:ext cx="11850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data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4CC5DCC9-F19A-FED5-A0F4-969535C2BE6A}"/>
              </a:ext>
            </a:extLst>
          </p:cNvPr>
          <p:cNvSpPr txBox="1"/>
          <p:nvPr/>
        </p:nvSpPr>
        <p:spPr>
          <a:xfrm>
            <a:off x="7595618" y="3689891"/>
            <a:ext cx="166825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Classifier</a:t>
            </a:r>
          </a:p>
        </p:txBody>
      </p:sp>
      <p:pic>
        <p:nvPicPr>
          <p:cNvPr id="21" name="Graphic 19" descr="Head with gears">
            <a:extLst>
              <a:ext uri="{FF2B5EF4-FFF2-40B4-BE49-F238E27FC236}">
                <a16:creationId xmlns:a16="http://schemas.microsoft.com/office/drawing/2014/main" id="{A16BB20F-40F7-F825-174E-24654DABCB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64976" y="1822555"/>
            <a:ext cx="540000" cy="54000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5291A8A0-3650-F293-B22E-EF90B5D8A2C2}"/>
              </a:ext>
            </a:extLst>
          </p:cNvPr>
          <p:cNvSpPr txBox="1"/>
          <p:nvPr/>
        </p:nvSpPr>
        <p:spPr>
          <a:xfrm>
            <a:off x="7558976" y="2329863"/>
            <a:ext cx="1152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Knowledge-Base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F012EEBD-52FA-7E67-3836-37D8BA8A3E8C}"/>
              </a:ext>
            </a:extLst>
          </p:cNvPr>
          <p:cNvSpPr txBox="1"/>
          <p:nvPr/>
        </p:nvSpPr>
        <p:spPr>
          <a:xfrm>
            <a:off x="9139194" y="2308437"/>
            <a:ext cx="864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phic 23" descr="Thermometer">
            <a:extLst>
              <a:ext uri="{FF2B5EF4-FFF2-40B4-BE49-F238E27FC236}">
                <a16:creationId xmlns:a16="http://schemas.microsoft.com/office/drawing/2014/main" id="{382600E6-52D4-C880-3C30-E3A00B0A5B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95683" y="4755852"/>
            <a:ext cx="540000" cy="54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266047-D37A-99E9-355E-49C6983CD614}"/>
              </a:ext>
            </a:extLst>
          </p:cNvPr>
          <p:cNvSpPr txBox="1"/>
          <p:nvPr/>
        </p:nvSpPr>
        <p:spPr>
          <a:xfrm>
            <a:off x="2123368" y="4786882"/>
            <a:ext cx="17112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E47B53-67E9-ED2D-76CE-88E5DA264768}"/>
              </a:ext>
            </a:extLst>
          </p:cNvPr>
          <p:cNvCxnSpPr>
            <a:stCxn id="15" idx="1"/>
            <a:endCxn id="21" idx="3"/>
          </p:cNvCxnSpPr>
          <p:nvPr/>
        </p:nvCxnSpPr>
        <p:spPr>
          <a:xfrm flipH="1">
            <a:off x="8404976" y="2092555"/>
            <a:ext cx="896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288780-6C23-11A9-51AE-821F08515D8C}"/>
              </a:ext>
            </a:extLst>
          </p:cNvPr>
          <p:cNvCxnSpPr>
            <a:stCxn id="44" idx="3"/>
            <a:endCxn id="59" idx="0"/>
          </p:cNvCxnSpPr>
          <p:nvPr/>
        </p:nvCxnSpPr>
        <p:spPr>
          <a:xfrm>
            <a:off x="4135683" y="2659942"/>
            <a:ext cx="609128" cy="5568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AD241A-FB38-192F-FCD3-600EB24024D3}"/>
              </a:ext>
            </a:extLst>
          </p:cNvPr>
          <p:cNvCxnSpPr>
            <a:stCxn id="18" idx="3"/>
            <a:endCxn id="59" idx="0"/>
          </p:cNvCxnSpPr>
          <p:nvPr/>
        </p:nvCxnSpPr>
        <p:spPr>
          <a:xfrm>
            <a:off x="4135683" y="1930925"/>
            <a:ext cx="609128" cy="12859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D4B8C1-99A5-DA09-9204-B9CA7A45EEDC}"/>
              </a:ext>
            </a:extLst>
          </p:cNvPr>
          <p:cNvCxnSpPr>
            <a:stCxn id="48" idx="3"/>
            <a:endCxn id="59" idx="1"/>
          </p:cNvCxnSpPr>
          <p:nvPr/>
        </p:nvCxnSpPr>
        <p:spPr>
          <a:xfrm>
            <a:off x="4135683" y="3484585"/>
            <a:ext cx="339128" cy="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0DA3C6-6D5E-5A22-0DBC-614B0326EB25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>
            <a:off x="8134976" y="2883861"/>
            <a:ext cx="0" cy="33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98">
            <a:extLst>
              <a:ext uri="{FF2B5EF4-FFF2-40B4-BE49-F238E27FC236}">
                <a16:creationId xmlns:a16="http://schemas.microsoft.com/office/drawing/2014/main" id="{510901ED-3251-2687-0CE9-C97A37BB1841}"/>
              </a:ext>
            </a:extLst>
          </p:cNvPr>
          <p:cNvGrpSpPr/>
          <p:nvPr/>
        </p:nvGrpSpPr>
        <p:grpSpPr>
          <a:xfrm>
            <a:off x="7864976" y="4713825"/>
            <a:ext cx="540000" cy="540000"/>
            <a:chOff x="7193253" y="5215681"/>
            <a:chExt cx="540000" cy="54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72EC1CD-2033-CFEB-4A4E-24237C506C21}"/>
                </a:ext>
              </a:extLst>
            </p:cNvPr>
            <p:cNvSpPr/>
            <p:nvPr/>
          </p:nvSpPr>
          <p:spPr>
            <a:xfrm>
              <a:off x="7409253" y="5552727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A53B05-60BD-AC17-DABD-397A2C9764AA}"/>
                </a:ext>
              </a:extLst>
            </p:cNvPr>
            <p:cNvSpPr/>
            <p:nvPr/>
          </p:nvSpPr>
          <p:spPr>
            <a:xfrm>
              <a:off x="7409253" y="5431449"/>
              <a:ext cx="108000" cy="108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356439-493C-59EF-F9A7-6F98A60F33C6}"/>
                </a:ext>
              </a:extLst>
            </p:cNvPr>
            <p:cNvSpPr/>
            <p:nvPr/>
          </p:nvSpPr>
          <p:spPr>
            <a:xfrm>
              <a:off x="7409253" y="530882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5" name="Graphic 34" descr="Traffic light">
              <a:extLst>
                <a:ext uri="{FF2B5EF4-FFF2-40B4-BE49-F238E27FC236}">
                  <a16:creationId xmlns:a16="http://schemas.microsoft.com/office/drawing/2014/main" id="{E957EE04-25A0-DD57-9683-DD80E500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3253" y="5215681"/>
              <a:ext cx="540000" cy="540000"/>
            </a:xfrm>
            <a:prstGeom prst="rect">
              <a:avLst/>
            </a:prstGeom>
          </p:spPr>
        </p:pic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848A621-48DB-F053-4286-4F86DDC7B945}"/>
              </a:ext>
            </a:extLst>
          </p:cNvPr>
          <p:cNvCxnSpPr>
            <a:stCxn id="35" idx="3"/>
            <a:endCxn id="15" idx="1"/>
          </p:cNvCxnSpPr>
          <p:nvPr/>
        </p:nvCxnSpPr>
        <p:spPr>
          <a:xfrm flipV="1">
            <a:off x="8404976" y="2092555"/>
            <a:ext cx="896218" cy="2891270"/>
          </a:xfrm>
          <a:prstGeom prst="bentConnector3">
            <a:avLst>
              <a:gd name="adj1" fmla="val 618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36" descr="Ambulance">
            <a:extLst>
              <a:ext uri="{FF2B5EF4-FFF2-40B4-BE49-F238E27FC236}">
                <a16:creationId xmlns:a16="http://schemas.microsoft.com/office/drawing/2014/main" id="{13460D05-309C-4E41-6FA4-8B351A8ECD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01194" y="4713825"/>
            <a:ext cx="540000" cy="54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3A5155-339B-77D9-3A96-3275D2081525}"/>
              </a:ext>
            </a:extLst>
          </p:cNvPr>
          <p:cNvSpPr txBox="1"/>
          <p:nvPr/>
        </p:nvSpPr>
        <p:spPr>
          <a:xfrm>
            <a:off x="9139194" y="5279470"/>
            <a:ext cx="864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7F20F0-95AD-E7A9-3843-4AC7B0060F0B}"/>
              </a:ext>
            </a:extLst>
          </p:cNvPr>
          <p:cNvCxnSpPr>
            <a:stCxn id="23" idx="2"/>
            <a:endCxn id="37" idx="0"/>
          </p:cNvCxnSpPr>
          <p:nvPr/>
        </p:nvCxnSpPr>
        <p:spPr>
          <a:xfrm>
            <a:off x="9571194" y="2862435"/>
            <a:ext cx="0" cy="185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706A621-9C18-44CF-BBC2-B78DC6758002}"/>
              </a:ext>
            </a:extLst>
          </p:cNvPr>
          <p:cNvSpPr txBox="1"/>
          <p:nvPr/>
        </p:nvSpPr>
        <p:spPr>
          <a:xfrm>
            <a:off x="7519137" y="5279470"/>
            <a:ext cx="12316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Status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AF34F9-CB6A-05B6-FAFA-7B25F657D47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8134976" y="4521420"/>
            <a:ext cx="1322" cy="19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Graphic 42" descr="Bar chart">
            <a:extLst>
              <a:ext uri="{FF2B5EF4-FFF2-40B4-BE49-F238E27FC236}">
                <a16:creationId xmlns:a16="http://schemas.microsoft.com/office/drawing/2014/main" id="{FAA4FC22-7CFF-7A9C-136B-9557A8462D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65366" y="3214581"/>
            <a:ext cx="540000" cy="540000"/>
          </a:xfrm>
          <a:prstGeom prst="rect">
            <a:avLst/>
          </a:prstGeom>
        </p:spPr>
      </p:pic>
      <p:pic>
        <p:nvPicPr>
          <p:cNvPr id="43" name="Graphic 43" descr="Filter">
            <a:extLst>
              <a:ext uri="{FF2B5EF4-FFF2-40B4-BE49-F238E27FC236}">
                <a16:creationId xmlns:a16="http://schemas.microsoft.com/office/drawing/2014/main" id="{27D04BD1-822D-BD37-4503-E30E868BE1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36669" y="3214581"/>
            <a:ext cx="540000" cy="540000"/>
          </a:xfrm>
          <a:prstGeom prst="rect">
            <a:avLst/>
          </a:prstGeom>
        </p:spPr>
      </p:pic>
      <p:pic>
        <p:nvPicPr>
          <p:cNvPr id="44" name="Graphic 45" descr="Heart with pulse">
            <a:extLst>
              <a:ext uri="{FF2B5EF4-FFF2-40B4-BE49-F238E27FC236}">
                <a16:creationId xmlns:a16="http://schemas.microsoft.com/office/drawing/2014/main" id="{9A40A32A-211C-D19E-354E-57519BD6CE7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95683" y="2389942"/>
            <a:ext cx="540000" cy="540000"/>
          </a:xfrm>
          <a:prstGeom prst="rect">
            <a:avLst/>
          </a:prstGeom>
        </p:spPr>
      </p:pic>
      <p:sp>
        <p:nvSpPr>
          <p:cNvPr id="45" name="TextBox 46">
            <a:extLst>
              <a:ext uri="{FF2B5EF4-FFF2-40B4-BE49-F238E27FC236}">
                <a16:creationId xmlns:a16="http://schemas.microsoft.com/office/drawing/2014/main" id="{9549A22A-75CF-B57F-B71A-F6BEBB24EE31}"/>
              </a:ext>
            </a:extLst>
          </p:cNvPr>
          <p:cNvSpPr txBox="1"/>
          <p:nvPr/>
        </p:nvSpPr>
        <p:spPr>
          <a:xfrm>
            <a:off x="2540327" y="2389942"/>
            <a:ext cx="11158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C0727659-89C8-F824-B2C3-5E9DFD20AA3F}"/>
              </a:ext>
            </a:extLst>
          </p:cNvPr>
          <p:cNvSpPr txBox="1"/>
          <p:nvPr/>
        </p:nvSpPr>
        <p:spPr>
          <a:xfrm>
            <a:off x="2540328" y="3963480"/>
            <a:ext cx="11866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47" name="Graphic 49" descr="Gears">
            <a:extLst>
              <a:ext uri="{FF2B5EF4-FFF2-40B4-BE49-F238E27FC236}">
                <a16:creationId xmlns:a16="http://schemas.microsoft.com/office/drawing/2014/main" id="{7AAE5E58-0D1C-B35D-5287-C4B04CE46EC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95683" y="3991780"/>
            <a:ext cx="540000" cy="540000"/>
          </a:xfrm>
          <a:prstGeom prst="rect">
            <a:avLst/>
          </a:prstGeom>
        </p:spPr>
      </p:pic>
      <p:pic>
        <p:nvPicPr>
          <p:cNvPr id="48" name="Graphic 51" descr="Marker">
            <a:extLst>
              <a:ext uri="{FF2B5EF4-FFF2-40B4-BE49-F238E27FC236}">
                <a16:creationId xmlns:a16="http://schemas.microsoft.com/office/drawing/2014/main" id="{E39CC76B-76E7-3398-3668-81B373C71C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95683" y="3214585"/>
            <a:ext cx="540000" cy="540000"/>
          </a:xfrm>
          <a:prstGeom prst="rect">
            <a:avLst/>
          </a:prstGeom>
        </p:spPr>
      </p:pic>
      <p:sp>
        <p:nvSpPr>
          <p:cNvPr id="49" name="TextBox 52">
            <a:extLst>
              <a:ext uri="{FF2B5EF4-FFF2-40B4-BE49-F238E27FC236}">
                <a16:creationId xmlns:a16="http://schemas.microsoft.com/office/drawing/2014/main" id="{F54E828F-7EAC-CEDC-25B4-B9EA0E1BEBAA}"/>
              </a:ext>
            </a:extLst>
          </p:cNvPr>
          <p:cNvSpPr txBox="1"/>
          <p:nvPr/>
        </p:nvSpPr>
        <p:spPr>
          <a:xfrm>
            <a:off x="2956270" y="3309584"/>
            <a:ext cx="4925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50" name="Connector: Elbow 53">
            <a:extLst>
              <a:ext uri="{FF2B5EF4-FFF2-40B4-BE49-F238E27FC236}">
                <a16:creationId xmlns:a16="http://schemas.microsoft.com/office/drawing/2014/main" id="{A2F24831-5F01-0755-E795-6614807D5980}"/>
              </a:ext>
            </a:extLst>
          </p:cNvPr>
          <p:cNvCxnSpPr>
            <a:stCxn id="47" idx="3"/>
            <a:endCxn id="58" idx="2"/>
          </p:cNvCxnSpPr>
          <p:nvPr/>
        </p:nvCxnSpPr>
        <p:spPr>
          <a:xfrm flipV="1">
            <a:off x="4135683" y="3960328"/>
            <a:ext cx="609129" cy="301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4">
            <a:extLst>
              <a:ext uri="{FF2B5EF4-FFF2-40B4-BE49-F238E27FC236}">
                <a16:creationId xmlns:a16="http://schemas.microsoft.com/office/drawing/2014/main" id="{E1F152A4-2B02-D91C-5075-F8211899EA61}"/>
              </a:ext>
            </a:extLst>
          </p:cNvPr>
          <p:cNvCxnSpPr>
            <a:stCxn id="24" idx="3"/>
            <a:endCxn id="58" idx="2"/>
          </p:cNvCxnSpPr>
          <p:nvPr/>
        </p:nvCxnSpPr>
        <p:spPr>
          <a:xfrm flipV="1">
            <a:off x="4135683" y="3960328"/>
            <a:ext cx="609129" cy="1065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6">
            <a:extLst>
              <a:ext uri="{FF2B5EF4-FFF2-40B4-BE49-F238E27FC236}">
                <a16:creationId xmlns:a16="http://schemas.microsoft.com/office/drawing/2014/main" id="{3A9EA430-640B-C937-FC2B-A092F5A1D14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352057" y="2092555"/>
            <a:ext cx="2512919" cy="1388054"/>
          </a:xfrm>
          <a:prstGeom prst="bentConnector3">
            <a:avLst>
              <a:gd name="adj1" fmla="val 54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7">
            <a:extLst>
              <a:ext uri="{FF2B5EF4-FFF2-40B4-BE49-F238E27FC236}">
                <a16:creationId xmlns:a16="http://schemas.microsoft.com/office/drawing/2014/main" id="{BD2397E2-E64D-F2AA-5072-08D31EC12135}"/>
              </a:ext>
            </a:extLst>
          </p:cNvPr>
          <p:cNvSpPr txBox="1"/>
          <p:nvPr/>
        </p:nvSpPr>
        <p:spPr>
          <a:xfrm>
            <a:off x="5242889" y="3681073"/>
            <a:ext cx="10476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cxnSp>
        <p:nvCxnSpPr>
          <p:cNvPr id="54" name="Straight Arrow Connector 58">
            <a:extLst>
              <a:ext uri="{FF2B5EF4-FFF2-40B4-BE49-F238E27FC236}">
                <a16:creationId xmlns:a16="http://schemas.microsoft.com/office/drawing/2014/main" id="{06E486FF-D83C-12E6-B89D-E7DDDDE4E659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4986602" y="3484581"/>
            <a:ext cx="550067" cy="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9">
            <a:extLst>
              <a:ext uri="{FF2B5EF4-FFF2-40B4-BE49-F238E27FC236}">
                <a16:creationId xmlns:a16="http://schemas.microsoft.com/office/drawing/2014/main" id="{18E6FA00-E119-05EE-7528-72846825700D}"/>
              </a:ext>
            </a:extLst>
          </p:cNvPr>
          <p:cNvSpPr txBox="1"/>
          <p:nvPr/>
        </p:nvSpPr>
        <p:spPr>
          <a:xfrm>
            <a:off x="6445146" y="3681073"/>
            <a:ext cx="9804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Extraction</a:t>
            </a:r>
          </a:p>
        </p:txBody>
      </p:sp>
      <p:cxnSp>
        <p:nvCxnSpPr>
          <p:cNvPr id="56" name="Straight Arrow Connector 60">
            <a:extLst>
              <a:ext uri="{FF2B5EF4-FFF2-40B4-BE49-F238E27FC236}">
                <a16:creationId xmlns:a16="http://schemas.microsoft.com/office/drawing/2014/main" id="{E0C390D7-AAE1-C6A8-A916-2A37D72419AC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6076669" y="3484581"/>
            <a:ext cx="58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61">
            <a:extLst>
              <a:ext uri="{FF2B5EF4-FFF2-40B4-BE49-F238E27FC236}">
                <a16:creationId xmlns:a16="http://schemas.microsoft.com/office/drawing/2014/main" id="{F079938B-7152-382F-BEB2-E4462A3B1C08}"/>
              </a:ext>
            </a:extLst>
          </p:cNvPr>
          <p:cNvCxnSpPr>
            <a:stCxn id="42" idx="3"/>
            <a:endCxn id="14" idx="1"/>
          </p:cNvCxnSpPr>
          <p:nvPr/>
        </p:nvCxnSpPr>
        <p:spPr>
          <a:xfrm>
            <a:off x="7205366" y="3484581"/>
            <a:ext cx="659610" cy="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5">
            <a:extLst>
              <a:ext uri="{FF2B5EF4-FFF2-40B4-BE49-F238E27FC236}">
                <a16:creationId xmlns:a16="http://schemas.microsoft.com/office/drawing/2014/main" id="{FDFB3A74-5AF4-BBDC-868F-5261E21542B9}"/>
              </a:ext>
            </a:extLst>
          </p:cNvPr>
          <p:cNvSpPr txBox="1"/>
          <p:nvPr/>
        </p:nvSpPr>
        <p:spPr>
          <a:xfrm>
            <a:off x="4302760" y="3683329"/>
            <a:ext cx="8841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59" name="Graphic 41" descr="Database">
            <a:extLst>
              <a:ext uri="{FF2B5EF4-FFF2-40B4-BE49-F238E27FC236}">
                <a16:creationId xmlns:a16="http://schemas.microsoft.com/office/drawing/2014/main" id="{92CFE400-F737-91E0-91F7-EE341688BE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74811" y="3216837"/>
            <a:ext cx="540000" cy="540000"/>
          </a:xfrm>
          <a:prstGeom prst="rect">
            <a:avLst/>
          </a:prstGeom>
        </p:spPr>
      </p:pic>
      <p:sp>
        <p:nvSpPr>
          <p:cNvPr id="60" name="L 形 59">
            <a:extLst>
              <a:ext uri="{FF2B5EF4-FFF2-40B4-BE49-F238E27FC236}">
                <a16:creationId xmlns:a16="http://schemas.microsoft.com/office/drawing/2014/main" id="{9B49074C-C658-28F2-2FF6-4217BFB1DA8C}"/>
              </a:ext>
            </a:extLst>
          </p:cNvPr>
          <p:cNvSpPr/>
          <p:nvPr/>
        </p:nvSpPr>
        <p:spPr>
          <a:xfrm rot="10800000">
            <a:off x="2123368" y="1684428"/>
            <a:ext cx="6978504" cy="3852149"/>
          </a:xfrm>
          <a:prstGeom prst="corner">
            <a:avLst>
              <a:gd name="adj1" fmla="val 36864"/>
              <a:gd name="adj2" fmla="val 1262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Rectangle 27">
            <a:extLst>
              <a:ext uri="{FF2B5EF4-FFF2-40B4-BE49-F238E27FC236}">
                <a16:creationId xmlns:a16="http://schemas.microsoft.com/office/drawing/2014/main" id="{E5E9D3A7-0E90-7B2D-B771-CE73DACC3EFC}"/>
              </a:ext>
            </a:extLst>
          </p:cNvPr>
          <p:cNvSpPr/>
          <p:nvPr/>
        </p:nvSpPr>
        <p:spPr>
          <a:xfrm>
            <a:off x="4180422" y="928028"/>
            <a:ext cx="4540458" cy="5868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Scope</a:t>
            </a:r>
          </a:p>
        </p:txBody>
      </p:sp>
    </p:spTree>
    <p:extLst>
      <p:ext uri="{BB962C8B-B14F-4D97-AF65-F5344CB8AC3E}">
        <p14:creationId xmlns:p14="http://schemas.microsoft.com/office/powerpoint/2010/main" val="266774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  <p:bldP spid="22" grpId="0"/>
      <p:bldP spid="23" grpId="0"/>
      <p:bldP spid="25" grpId="0"/>
      <p:bldP spid="38" grpId="0"/>
      <p:bldP spid="40" grpId="0"/>
      <p:bldP spid="45" grpId="0"/>
      <p:bldP spid="46" grpId="0"/>
      <p:bldP spid="49" grpId="0"/>
      <p:bldP spid="53" grpId="0"/>
      <p:bldP spid="55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 descr="电脑的屏幕&#10;&#10;描述已自动生成">
            <a:extLst>
              <a:ext uri="{FF2B5EF4-FFF2-40B4-BE49-F238E27FC236}">
                <a16:creationId xmlns:a16="http://schemas.microsoft.com/office/drawing/2014/main" id="{6C56886A-EB1C-B69D-95FC-073046986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4243" y="-3176995"/>
            <a:ext cx="17922343" cy="1077232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7276091-F525-2082-F8E5-6FC626EA5328}"/>
              </a:ext>
            </a:extLst>
          </p:cNvPr>
          <p:cNvSpPr txBox="1"/>
          <p:nvPr/>
        </p:nvSpPr>
        <p:spPr>
          <a:xfrm>
            <a:off x="236589" y="3238329"/>
            <a:ext cx="1579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(a)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生气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8BCAB6-417C-1741-92BC-B9DEAFD1BDC0}"/>
              </a:ext>
            </a:extLst>
          </p:cNvPr>
          <p:cNvSpPr txBox="1"/>
          <p:nvPr/>
        </p:nvSpPr>
        <p:spPr>
          <a:xfrm>
            <a:off x="2421111" y="3238329"/>
            <a:ext cx="147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(b)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厌恶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688407-733D-1BF8-FB97-8092890EAC4A}"/>
              </a:ext>
            </a:extLst>
          </p:cNvPr>
          <p:cNvSpPr txBox="1"/>
          <p:nvPr/>
        </p:nvSpPr>
        <p:spPr>
          <a:xfrm>
            <a:off x="4570375" y="3238329"/>
            <a:ext cx="14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(c)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恐惧</a:t>
            </a:r>
          </a:p>
        </p:txBody>
      </p:sp>
      <p:pic>
        <p:nvPicPr>
          <p:cNvPr id="38" name="图片 37" descr="微笑的人&#10;&#10;描述已自动生成">
            <a:extLst>
              <a:ext uri="{FF2B5EF4-FFF2-40B4-BE49-F238E27FC236}">
                <a16:creationId xmlns:a16="http://schemas.microsoft.com/office/drawing/2014/main" id="{D9E08EEB-9487-307A-BE5E-43C84FEB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-969260"/>
            <a:ext cx="1976079" cy="1976079"/>
          </a:xfrm>
          <a:prstGeom prst="rect">
            <a:avLst/>
          </a:prstGeom>
        </p:spPr>
      </p:pic>
      <p:pic>
        <p:nvPicPr>
          <p:cNvPr id="39" name="图片 38" descr="蓝色头发的人&#10;&#10;描述已自动生成">
            <a:extLst>
              <a:ext uri="{FF2B5EF4-FFF2-40B4-BE49-F238E27FC236}">
                <a16:creationId xmlns:a16="http://schemas.microsoft.com/office/drawing/2014/main" id="{399BFD55-B762-458C-2855-F7B77C030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43" y="-969261"/>
            <a:ext cx="1976080" cy="1976080"/>
          </a:xfrm>
          <a:prstGeom prst="rect">
            <a:avLst/>
          </a:prstGeom>
        </p:spPr>
      </p:pic>
      <p:pic>
        <p:nvPicPr>
          <p:cNvPr id="40" name="图片 39" descr="微笑的人&#10;&#10;描述已自动生成">
            <a:extLst>
              <a:ext uri="{FF2B5EF4-FFF2-40B4-BE49-F238E27FC236}">
                <a16:creationId xmlns:a16="http://schemas.microsoft.com/office/drawing/2014/main" id="{E7F5AF32-BDE2-AB0A-DB3D-FC31057AF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83" y="-969261"/>
            <a:ext cx="1976079" cy="197607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C67CB32-D8A9-283A-BC5E-586BD51CD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134" y="-948507"/>
            <a:ext cx="1976079" cy="1976079"/>
          </a:xfrm>
          <a:prstGeom prst="rect">
            <a:avLst/>
          </a:prstGeom>
        </p:spPr>
      </p:pic>
      <p:pic>
        <p:nvPicPr>
          <p:cNvPr id="42" name="图片 41" descr="年轻的女人在微笑&#10;&#10;描述已自动生成">
            <a:extLst>
              <a:ext uri="{FF2B5EF4-FFF2-40B4-BE49-F238E27FC236}">
                <a16:creationId xmlns:a16="http://schemas.microsoft.com/office/drawing/2014/main" id="{EA2F1C00-28BE-5CE3-D0A1-E9E045B740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89" y="-969262"/>
            <a:ext cx="1976079" cy="1976079"/>
          </a:xfrm>
          <a:prstGeom prst="rect">
            <a:avLst/>
          </a:prstGeom>
        </p:spPr>
      </p:pic>
      <p:pic>
        <p:nvPicPr>
          <p:cNvPr id="43" name="图片 42" descr="微笑的人&#10;&#10;描述已自动生成">
            <a:extLst>
              <a:ext uri="{FF2B5EF4-FFF2-40B4-BE49-F238E27FC236}">
                <a16:creationId xmlns:a16="http://schemas.microsoft.com/office/drawing/2014/main" id="{8FA094E3-ADB6-0899-9023-4AF02B12E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63" y="-969262"/>
            <a:ext cx="1976080" cy="197608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DD8F26AE-3B51-26C6-0508-EB5C8D8ED4B2}"/>
              </a:ext>
            </a:extLst>
          </p:cNvPr>
          <p:cNvSpPr txBox="1"/>
          <p:nvPr/>
        </p:nvSpPr>
        <p:spPr>
          <a:xfrm>
            <a:off x="6741410" y="3256613"/>
            <a:ext cx="158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(d)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开心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32B058-8D57-B7B7-6EB9-0E87EBA7B06D}"/>
              </a:ext>
            </a:extLst>
          </p:cNvPr>
          <p:cNvSpPr txBox="1"/>
          <p:nvPr/>
        </p:nvSpPr>
        <p:spPr>
          <a:xfrm>
            <a:off x="8823178" y="3225521"/>
            <a:ext cx="14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(e)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伤心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89AAF6C-92B6-7BD1-6297-94608ACB41D4}"/>
              </a:ext>
            </a:extLst>
          </p:cNvPr>
          <p:cNvSpPr txBox="1"/>
          <p:nvPr/>
        </p:nvSpPr>
        <p:spPr>
          <a:xfrm>
            <a:off x="10954552" y="3238158"/>
            <a:ext cx="138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(f)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惊讶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916B5A7-DF72-F38D-7EB4-7D57081DD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58" y="1195050"/>
            <a:ext cx="1969560" cy="19764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766C00C-B36D-BB39-23CB-CCFE7002BA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503" y="1195050"/>
            <a:ext cx="1969560" cy="19764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455D745-2F7B-86BB-7230-BE4FB6CEDC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5226" y="1195050"/>
            <a:ext cx="1969560" cy="19764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D2C74B9-37E1-D8C5-F4B2-764367F36B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9949" y="1195050"/>
            <a:ext cx="1969560" cy="19764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38EE559-A692-995C-DC55-EDE7356E25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1382" y="1195050"/>
            <a:ext cx="1969560" cy="19764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2A7EA60-7A8D-EB2E-F255-DA5527D986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2134" y="1195050"/>
            <a:ext cx="1969560" cy="1976400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C9C4DBE3-0431-497E-DDD7-DB056D652D6C}"/>
              </a:ext>
            </a:extLst>
          </p:cNvPr>
          <p:cNvSpPr txBox="1"/>
          <p:nvPr/>
        </p:nvSpPr>
        <p:spPr>
          <a:xfrm>
            <a:off x="2972072" y="4248199"/>
            <a:ext cx="668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 类 表 情 合 成 图 像</a:t>
            </a:r>
          </a:p>
        </p:txBody>
      </p:sp>
    </p:spTree>
    <p:extLst>
      <p:ext uri="{BB962C8B-B14F-4D97-AF65-F5344CB8AC3E}">
        <p14:creationId xmlns:p14="http://schemas.microsoft.com/office/powerpoint/2010/main" val="354572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电脑的屏幕&#10;&#10;描述已自动生成">
            <a:extLst>
              <a:ext uri="{FF2B5EF4-FFF2-40B4-BE49-F238E27FC236}">
                <a16:creationId xmlns:a16="http://schemas.microsoft.com/office/drawing/2014/main" id="{FADABC7C-E4EE-9A86-EE01-7375D289B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3" y="1"/>
            <a:ext cx="10826509" cy="65073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F8F646-FB8C-0F8F-C522-E3D95D63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817392"/>
            <a:ext cx="2999804" cy="2249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7AD321-F6E1-0A38-D041-2B11A3A62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125" y="3178969"/>
            <a:ext cx="2999803" cy="2249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CD1BB5-D101-833A-83E5-EA1573A04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226" y="1323975"/>
            <a:ext cx="4089373" cy="306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电脑的屏幕&#10;&#10;描述已自动生成">
            <a:extLst>
              <a:ext uri="{FF2B5EF4-FFF2-40B4-BE49-F238E27FC236}">
                <a16:creationId xmlns:a16="http://schemas.microsoft.com/office/drawing/2014/main" id="{FADABC7C-E4EE-9A86-EE01-7375D289B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3" y="0"/>
            <a:ext cx="114099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4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BC5FE2-C5A4-E1BE-9C92-EF396F6C9299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97995" y="281609"/>
            <a:ext cx="11596011" cy="62947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AB0EF14-47D1-4C12-B412-0F6C2CD76C16}"/>
              </a:ext>
            </a:extLst>
          </p:cNvPr>
          <p:cNvSpPr txBox="1"/>
          <p:nvPr/>
        </p:nvSpPr>
        <p:spPr>
          <a:xfrm>
            <a:off x="813188" y="1319797"/>
            <a:ext cx="1056562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2200" spc="200" dirty="0">
                <a:solidFill>
                  <a:srgbClr val="C7534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目标</a:t>
            </a:r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endParaRPr lang="en-US" altLang="zh-CN" sz="2400" b="1" kern="2200" spc="2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609585"/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搭建一个 视听双模态单通道</a:t>
            </a:r>
            <a:r>
              <a:rPr lang="zh-CN" altLang="en-US" sz="2400" b="1" kern="2200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语音分离</a:t>
            </a:r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模型，在多说话人的场景，即音视同步的视频中，分离目标说话人的语音信号，并且对其进行特征识别。</a:t>
            </a:r>
            <a:endParaRPr lang="en-US" altLang="zh-CN" sz="2400" b="1" kern="2200" spc="2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609585"/>
            <a:r>
              <a:rPr lang="zh-CN" altLang="en-US" sz="2400" b="1" kern="2200" spc="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语音分离模块</a:t>
            </a:r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的主要组件包括音频编码器，从视频流中提取运动信息的视频编码器，分离网络和音频解码器</a:t>
            </a:r>
            <a:endParaRPr lang="en-US" altLang="zh-CN" sz="2400" b="1" kern="2200" spc="2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59" name="文本框 5">
            <a:extLst>
              <a:ext uri="{FF2B5EF4-FFF2-40B4-BE49-F238E27FC236}">
                <a16:creationId xmlns:a16="http://schemas.microsoft.com/office/drawing/2014/main" id="{BB9EE826-7708-4788-A7AD-AFAE5FA84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42" y="488845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研究内容和目标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1790D50-D218-43B1-BEF3-FB3917775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35" y="5260140"/>
            <a:ext cx="1764023" cy="483093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1549245-10E3-4CE8-99A4-B90566D1D93A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880258" y="5501687"/>
            <a:ext cx="764777" cy="57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D3D4ACE-B126-4793-9445-442CB0610833}"/>
              </a:ext>
            </a:extLst>
          </p:cNvPr>
          <p:cNvSpPr/>
          <p:nvPr/>
        </p:nvSpPr>
        <p:spPr>
          <a:xfrm>
            <a:off x="3645035" y="5309751"/>
            <a:ext cx="1026179" cy="395396"/>
          </a:xfrm>
          <a:prstGeom prst="roundRect">
            <a:avLst/>
          </a:prstGeom>
          <a:solidFill>
            <a:srgbClr val="FFF0B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编码器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DB5F3B8-D2A6-4C12-9378-BA0324265FB2}"/>
              </a:ext>
            </a:extLst>
          </p:cNvPr>
          <p:cNvCxnSpPr>
            <a:cxnSpLocks/>
            <a:stCxn id="56" idx="6"/>
            <a:endCxn id="51" idx="1"/>
          </p:cNvCxnSpPr>
          <p:nvPr/>
        </p:nvCxnSpPr>
        <p:spPr>
          <a:xfrm flipV="1">
            <a:off x="7203078" y="5507448"/>
            <a:ext cx="585501" cy="36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FAE42BA-DE70-47D1-82CC-0759C00ECC40}"/>
              </a:ext>
            </a:extLst>
          </p:cNvPr>
          <p:cNvCxnSpPr>
            <a:cxnSpLocks/>
          </p:cNvCxnSpPr>
          <p:nvPr/>
        </p:nvCxnSpPr>
        <p:spPr>
          <a:xfrm flipV="1">
            <a:off x="4969208" y="4988759"/>
            <a:ext cx="0" cy="5132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440CA2A-349F-473F-8CBB-143E919953AF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4969208" y="4973300"/>
            <a:ext cx="451413" cy="100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9014E6D-BAB6-40AC-9FCE-E1B897FA541F}"/>
              </a:ext>
            </a:extLst>
          </p:cNvPr>
          <p:cNvSpPr/>
          <p:nvPr/>
        </p:nvSpPr>
        <p:spPr>
          <a:xfrm>
            <a:off x="5420622" y="4812248"/>
            <a:ext cx="1262423" cy="322104"/>
          </a:xfrm>
          <a:prstGeom prst="roundRect">
            <a:avLst/>
          </a:prstGeom>
          <a:solidFill>
            <a:srgbClr val="D6E8D4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深度网络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081F98F-952D-47B3-AF50-0DAE0F6CA29A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683045" y="4973300"/>
            <a:ext cx="3751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AFD185E-964B-476C-9384-3AEC5EE17EBE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058160" y="4988759"/>
            <a:ext cx="8384" cy="3860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449D054-E647-4E4F-A6EB-27905596A227}"/>
              </a:ext>
            </a:extLst>
          </p:cNvPr>
          <p:cNvSpPr/>
          <p:nvPr/>
        </p:nvSpPr>
        <p:spPr>
          <a:xfrm>
            <a:off x="7788579" y="5309751"/>
            <a:ext cx="1120941" cy="395395"/>
          </a:xfrm>
          <a:prstGeom prst="roundRect">
            <a:avLst/>
          </a:prstGeom>
          <a:solidFill>
            <a:srgbClr val="E1D6E7"/>
          </a:solidFill>
          <a:ln>
            <a:solidFill>
              <a:srgbClr val="A2466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解码器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C6CEA5A-E306-42ED-9594-44F400F12D77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8909521" y="5501688"/>
            <a:ext cx="437783" cy="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AE95C0E2-9806-40CB-B850-AD4996C7AA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79" y="5657367"/>
            <a:ext cx="1821131" cy="509916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1773E59-F643-47AE-959D-014F24C3D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79" y="5023106"/>
            <a:ext cx="1821131" cy="460996"/>
          </a:xfrm>
          <a:prstGeom prst="rect">
            <a:avLst/>
          </a:prstGeom>
        </p:spPr>
      </p:pic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75C9DDB-B6A5-4384-851C-FD0279A2851A}"/>
              </a:ext>
            </a:extLst>
          </p:cNvPr>
          <p:cNvCxnSpPr>
            <a:cxnSpLocks/>
            <a:stCxn id="44" idx="3"/>
            <a:endCxn id="56" idx="2"/>
          </p:cNvCxnSpPr>
          <p:nvPr/>
        </p:nvCxnSpPr>
        <p:spPr>
          <a:xfrm>
            <a:off x="4671214" y="5507450"/>
            <a:ext cx="2258797" cy="3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8F673934-8F38-4524-8E2B-6A6C8D6CCC00}"/>
              </a:ext>
            </a:extLst>
          </p:cNvPr>
          <p:cNvSpPr/>
          <p:nvPr/>
        </p:nvSpPr>
        <p:spPr>
          <a:xfrm>
            <a:off x="6930011" y="5374761"/>
            <a:ext cx="273067" cy="2726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C55545FD-BBDE-4F74-B052-DC2A27D39631}"/>
              </a:ext>
            </a:extLst>
          </p:cNvPr>
          <p:cNvSpPr/>
          <p:nvPr/>
        </p:nvSpPr>
        <p:spPr>
          <a:xfrm>
            <a:off x="7025141" y="5476936"/>
            <a:ext cx="68267" cy="6826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F40A587-A810-4107-B3B4-B672E9240B55}"/>
              </a:ext>
            </a:extLst>
          </p:cNvPr>
          <p:cNvSpPr txBox="1"/>
          <p:nvPr/>
        </p:nvSpPr>
        <p:spPr>
          <a:xfrm>
            <a:off x="1284027" y="4879263"/>
            <a:ext cx="156066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混 </a:t>
            </a:r>
            <a:r>
              <a:rPr lang="zh-CN" altLang="en-US" sz="1867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合 </a:t>
            </a: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音 </a:t>
            </a:r>
            <a:r>
              <a:rPr lang="zh-CN" altLang="en-US" sz="1867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频</a:t>
            </a:r>
            <a:endParaRPr lang="zh-CN" altLang="en-US" sz="1867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3022C96-CD46-47CB-909D-4F461BF2760D}"/>
              </a:ext>
            </a:extLst>
          </p:cNvPr>
          <p:cNvSpPr txBox="1"/>
          <p:nvPr/>
        </p:nvSpPr>
        <p:spPr>
          <a:xfrm>
            <a:off x="9700113" y="4674079"/>
            <a:ext cx="16730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分离后的语音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6A749F9C-6D74-43CF-AB46-CB3402F1D4DA}"/>
              </a:ext>
            </a:extLst>
          </p:cNvPr>
          <p:cNvSpPr/>
          <p:nvPr/>
        </p:nvSpPr>
        <p:spPr>
          <a:xfrm>
            <a:off x="5295714" y="3952081"/>
            <a:ext cx="1512239" cy="39539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视频编码器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86CE47C-67A8-4363-9702-9A5F9A8B08E4}"/>
              </a:ext>
            </a:extLst>
          </p:cNvPr>
          <p:cNvCxnSpPr>
            <a:cxnSpLocks/>
            <a:stCxn id="61" idx="2"/>
            <a:endCxn id="48" idx="0"/>
          </p:cNvCxnSpPr>
          <p:nvPr/>
        </p:nvCxnSpPr>
        <p:spPr>
          <a:xfrm>
            <a:off x="6051833" y="4347477"/>
            <a:ext cx="0" cy="4647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78AFD23-16C2-41C0-9993-EBA1084BD28C}"/>
              </a:ext>
            </a:extLst>
          </p:cNvPr>
          <p:cNvSpPr/>
          <p:nvPr/>
        </p:nvSpPr>
        <p:spPr>
          <a:xfrm>
            <a:off x="3143415" y="3943186"/>
            <a:ext cx="1262423" cy="39539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视频信息</a:t>
            </a:r>
            <a:endParaRPr lang="en-US" altLang="zh-CN" sz="1896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FC85B7-CD26-423D-9363-D2BA619ED2D1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4405838" y="4140885"/>
            <a:ext cx="889876" cy="8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013B1BCE-FEDB-4821-A3E3-FF60A20A690E}"/>
              </a:ext>
            </a:extLst>
          </p:cNvPr>
          <p:cNvSpPr txBox="1"/>
          <p:nvPr/>
        </p:nvSpPr>
        <p:spPr>
          <a:xfrm>
            <a:off x="4130215" y="6033381"/>
            <a:ext cx="3340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视听双模态单通道语音分离模型</a:t>
            </a:r>
          </a:p>
        </p:txBody>
      </p:sp>
    </p:spTree>
    <p:extLst>
      <p:ext uri="{BB962C8B-B14F-4D97-AF65-F5344CB8AC3E}">
        <p14:creationId xmlns:p14="http://schemas.microsoft.com/office/powerpoint/2010/main" val="13351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97995" y="281609"/>
            <a:ext cx="11596011" cy="62947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0" name="文本框 5">
            <a:extLst>
              <a:ext uri="{FF2B5EF4-FFF2-40B4-BE49-F238E27FC236}">
                <a16:creationId xmlns:a16="http://schemas.microsoft.com/office/drawing/2014/main" id="{A4821743-EAF1-4AAC-8B8A-95579663E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196" y="468355"/>
            <a:ext cx="45416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实验与结果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语音分离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1E50225-1924-4309-9C46-C4F23C99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589566"/>
              </p:ext>
            </p:extLst>
          </p:nvPr>
        </p:nvGraphicFramePr>
        <p:xfrm>
          <a:off x="834998" y="1219579"/>
          <a:ext cx="10522004" cy="3647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74779">
                  <a:extLst>
                    <a:ext uri="{9D8B030D-6E8A-4147-A177-3AD203B41FA5}">
                      <a16:colId xmlns:a16="http://schemas.microsoft.com/office/drawing/2014/main" val="2335211925"/>
                    </a:ext>
                  </a:extLst>
                </a:gridCol>
                <a:gridCol w="1311408">
                  <a:extLst>
                    <a:ext uri="{9D8B030D-6E8A-4147-A177-3AD203B41FA5}">
                      <a16:colId xmlns:a16="http://schemas.microsoft.com/office/drawing/2014/main" val="2470244494"/>
                    </a:ext>
                  </a:extLst>
                </a:gridCol>
                <a:gridCol w="1311408">
                  <a:extLst>
                    <a:ext uri="{9D8B030D-6E8A-4147-A177-3AD203B41FA5}">
                      <a16:colId xmlns:a16="http://schemas.microsoft.com/office/drawing/2014/main" val="2707619449"/>
                    </a:ext>
                  </a:extLst>
                </a:gridCol>
                <a:gridCol w="3524409">
                  <a:extLst>
                    <a:ext uri="{9D8B030D-6E8A-4147-A177-3AD203B41FA5}">
                      <a16:colId xmlns:a16="http://schemas.microsoft.com/office/drawing/2014/main" val="3633023244"/>
                    </a:ext>
                  </a:extLst>
                </a:gridCol>
              </a:tblGrid>
              <a:tr h="48768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121920" marR="121920" marT="60960" marB="60960"/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Si-SNR</a:t>
                      </a:r>
                      <a:endParaRPr lang="zh-CN" altLang="en-US" sz="2400" b="0" i="0" u="none" strike="noStrike" kern="12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95855706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2spkr</a:t>
                      </a:r>
                      <a:endParaRPr lang="zh-CN" altLang="en-US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3spkr</a:t>
                      </a:r>
                      <a:endParaRPr lang="zh-CN" altLang="en-US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469063"/>
                  </a:ext>
                </a:extLst>
              </a:tr>
              <a:tr h="44172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理想比值掩蔽（</a:t>
                      </a:r>
                      <a:r>
                        <a:rPr lang="en-US" altLang="zh-CN" sz="1900" baseline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Ideal Ratio Mask</a:t>
                      </a:r>
                      <a:r>
                        <a:rPr lang="zh-CN" altLang="en-US" sz="1900" baseline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900" baseline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IRM</a:t>
                      </a: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9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11.32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8.18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rowSpan="5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PIT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是优化均方差损失（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Mean Square Error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），如果把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损失换成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SNR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损失，则类似</a:t>
                      </a:r>
                      <a:r>
                        <a:rPr lang="en-US" altLang="zh-CN" sz="1900" kern="1200" baseline="0" dirty="0" err="1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TasNet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数据集：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LRS2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Loss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值越高，结果越好；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表示正在进行中；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47807354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置换性不变训练（</a:t>
                      </a:r>
                      <a:r>
                        <a:rPr lang="en-US" altLang="zh-CN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Permutation Invariant </a:t>
                      </a:r>
                      <a:r>
                        <a:rPr lang="en-US" altLang="zh-CN" sz="19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Traning</a:t>
                      </a: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PIT</a:t>
                      </a:r>
                      <a:r>
                        <a:rPr lang="zh-CN" altLang="en-US" sz="19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19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-BLSTM</a:t>
                      </a:r>
                      <a:endParaRPr lang="en-US" altLang="zh-CN" sz="19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7.11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1.20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PIT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是优化均方差损失（</a:t>
                      </a:r>
                      <a:r>
                        <a:rPr lang="en-US" altLang="zh-CN" sz="14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Mean Square Error</a:t>
                      </a:r>
                      <a:r>
                        <a:rPr lang="zh-CN" altLang="en-US" sz="14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），如果把</a:t>
                      </a:r>
                      <a:r>
                        <a:rPr lang="en-US" altLang="zh-CN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损失换成</a:t>
                      </a:r>
                      <a:r>
                        <a:rPr lang="en-US" altLang="zh-CN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SNR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损失，则类似</a:t>
                      </a:r>
                      <a:r>
                        <a:rPr lang="en-US" altLang="zh-CN" sz="1400" dirty="0" err="1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TasNet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175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Conv-</a:t>
                      </a:r>
                      <a:r>
                        <a:rPr lang="en-US" altLang="zh-CN" sz="24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TasNet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10.58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5.67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2785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Dual-Path RNN</a:t>
                      </a:r>
                      <a:endParaRPr lang="en-US" altLang="zh-CN" sz="1900" b="0" i="0" u="none" strike="noStrike" baseline="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12.88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9371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9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Dual-Path RNN</a:t>
                      </a:r>
                      <a:r>
                        <a:rPr lang="zh-CN" altLang="en-US" sz="19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的视听双模态算法</a:t>
                      </a:r>
                      <a:endParaRPr lang="zh-CN" altLang="en-US" sz="1900" b="1" i="0" u="none" strike="noStrike" baseline="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13.85</a:t>
                      </a:r>
                      <a:endParaRPr lang="en-US" altLang="zh-CN" sz="2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51164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15118BE-3D6D-4B35-B5BA-9D7447491F35}"/>
              </a:ext>
            </a:extLst>
          </p:cNvPr>
          <p:cNvSpPr txBox="1"/>
          <p:nvPr/>
        </p:nvSpPr>
        <p:spPr>
          <a:xfrm>
            <a:off x="850366" y="5038256"/>
            <a:ext cx="1049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ea typeface="Microsoft YaHei UI" panose="020B0503020204020204" pitchFamily="34" charset="-122"/>
              </a:rPr>
              <a:t>将它们以-5 dB至5 dB之间的各种信噪比（SNR）进行混合，可以生成两说话者和三说话者的混合物</a:t>
            </a:r>
            <a:r>
              <a:rPr lang="zh-CN" altLang="en-US" sz="2400" dirty="0">
                <a:ea typeface="Microsoft YaHei UI" panose="020B0503020204020204" pitchFamily="34" charset="-122"/>
              </a:rPr>
              <a:t>；</a:t>
            </a:r>
            <a:r>
              <a:rPr lang="zh-CN" altLang="zh-CN" sz="2400" dirty="0">
                <a:ea typeface="Microsoft YaHei UI" panose="020B0503020204020204" pitchFamily="34" charset="-122"/>
              </a:rPr>
              <a:t> 采样率为16kHz</a:t>
            </a:r>
            <a:r>
              <a:rPr lang="zh-CN" altLang="en-US" sz="2400" dirty="0">
                <a:ea typeface="Microsoft YaHei UI" panose="020B0503020204020204" pitchFamily="34" charset="-122"/>
              </a:rPr>
              <a:t>；</a:t>
            </a:r>
            <a:r>
              <a:rPr lang="zh-CN" altLang="zh-CN" sz="2400" dirty="0">
                <a:ea typeface="Microsoft YaHei UI" panose="020B0503020204020204" pitchFamily="34" charset="-122"/>
              </a:rPr>
              <a:t> 为了确保每个源的视频都可以混合使用，较长的源将被截断以与最短的源对齐</a:t>
            </a:r>
            <a:r>
              <a:rPr lang="zh-CN" altLang="en-US" sz="2400" dirty="0">
                <a:ea typeface="Microsoft YaHei UI" panose="020B0503020204020204" pitchFamily="34" charset="-122"/>
              </a:rPr>
              <a:t>；</a:t>
            </a:r>
            <a:r>
              <a:rPr lang="zh-CN" altLang="zh-CN" sz="2400" dirty="0">
                <a:ea typeface="Microsoft YaHei UI" panose="020B0503020204020204" pitchFamily="34" charset="-122"/>
              </a:rPr>
              <a:t>源片段与视频流以25 fps同步。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23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4632E66F-6245-2450-21B2-EDFC25E63B37}"/>
              </a:ext>
            </a:extLst>
          </p:cNvPr>
          <p:cNvSpPr/>
          <p:nvPr/>
        </p:nvSpPr>
        <p:spPr>
          <a:xfrm>
            <a:off x="639192" y="379715"/>
            <a:ext cx="11097088" cy="311403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9C12F7E-6672-FF71-FD55-E703CC96AF9E}"/>
              </a:ext>
            </a:extLst>
          </p:cNvPr>
          <p:cNvSpPr/>
          <p:nvPr/>
        </p:nvSpPr>
        <p:spPr>
          <a:xfrm>
            <a:off x="639192" y="3988750"/>
            <a:ext cx="11097088" cy="279939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516DDC-CE11-F3A8-6075-0AF9FEF33E66}"/>
              </a:ext>
            </a:extLst>
          </p:cNvPr>
          <p:cNvSpPr txBox="1"/>
          <p:nvPr/>
        </p:nvSpPr>
        <p:spPr>
          <a:xfrm>
            <a:off x="3204839" y="4193018"/>
            <a:ext cx="8531441" cy="244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湖南大学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2019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机械设计制作及其自动化专业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担任班级学委，滑板社副社长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3.18/4.00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、专业排名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35/176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，获得两次单项奖学金、湖南省“工程模型大赛”三等奖（校级）、湖南大学知识竞赛第三名（队员）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DC8D868-470A-275E-FCC8-784F8523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6" y="4488449"/>
            <a:ext cx="1800000" cy="180000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F5E19C4C-E37E-A560-131F-A38A8726D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016" y="1036734"/>
            <a:ext cx="1800000" cy="180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C6A07B5-CD56-EF4F-5BA2-855FD49D6431}"/>
              </a:ext>
            </a:extLst>
          </p:cNvPr>
          <p:cNvSpPr txBox="1"/>
          <p:nvPr/>
        </p:nvSpPr>
        <p:spPr>
          <a:xfrm>
            <a:off x="3276112" y="465434"/>
            <a:ext cx="8460168" cy="286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汕头大学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2023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机械工程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主修课程：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 in Production Engineering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，机器视觉，嵌入式系统及应用，计算方法，矩阵理论等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担任机械系研究生党支部副书记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年优秀新生奖学金，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2020/2021 年校级二等学业奖学金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13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444</Words>
  <Application>Microsoft Office PowerPoint</Application>
  <PresentationFormat>宽屏</PresentationFormat>
  <Paragraphs>83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FNU LNU</dc:creator>
  <cp:lastModifiedBy>Alison Rashad</cp:lastModifiedBy>
  <cp:revision>35</cp:revision>
  <dcterms:created xsi:type="dcterms:W3CDTF">2022-08-13T07:41:57Z</dcterms:created>
  <dcterms:modified xsi:type="dcterms:W3CDTF">2022-09-28T09:16:02Z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2022-09-28T09:13:22Z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61e36571-a1b8-4c4f-8c71-0f952f880d13</vt:lpwstr>
  </property>
  <property fmtid="{D5CDD505-2E9C-101B-9397-08002B2CF9AE}" pid="7" name="MSIP_Label_defa4170-0d19-0005-0004-bc88714345d2_ActionId">
    <vt:lpwstr>240bc08c-c054-46fe-bc5e-39dd3a544e14</vt:lpwstr>
  </property>
  <property fmtid="{D5CDD505-2E9C-101B-9397-08002B2CF9AE}" pid="8" name="MSIP_Label_defa4170-0d19-0005-0004-bc88714345d2_ContentBits">
    <vt:lpwstr>0</vt:lpwstr>
  </property>
</Properties>
</file>